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2" r:id="rId29"/>
    <p:sldId id="283" r:id="rId30"/>
    <p:sldId id="284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>
        <p:scale>
          <a:sx n="82" d="100"/>
          <a:sy n="82" d="100"/>
        </p:scale>
        <p:origin x="4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be small.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3908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 is a subtype of T, then objects of type T may be replaced with objects of type S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A6476-B99A-CB4C-B46A-0225B6026310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4058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actual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740667"/>
            <a:ext cx="55006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Interaction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1586</Words>
  <Application>Microsoft Macintosh PowerPoint</Application>
  <PresentationFormat>Widescreen</PresentationFormat>
  <Paragraphs>236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Gill Sans MT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PowerPoint Presentation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Design by Contract</vt:lpstr>
      <vt:lpstr>Exercise: Critiquing others’ code</vt:lpstr>
      <vt:lpstr>Exercise: Revisit Turtles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115</cp:revision>
  <dcterms:created xsi:type="dcterms:W3CDTF">2019-09-05T11:17:12Z</dcterms:created>
  <dcterms:modified xsi:type="dcterms:W3CDTF">2019-09-10T18:10:13Z</dcterms:modified>
</cp:coreProperties>
</file>